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97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97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640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393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202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9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182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52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8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97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23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68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30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24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70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39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A069-F2F3-4A42-BC91-2E7208785E80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E124DF-0DE8-484E-82EF-C1254BE83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0940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0B1A-543B-4333-B57C-C31E196993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STEPS IN SELLING PROCESS: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38065-379F-4732-9B2B-51E2BED749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559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E98A-0D3C-4277-9EE2-B7167E586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4185"/>
          </a:xfrm>
        </p:spPr>
        <p:txBody>
          <a:bodyPr/>
          <a:lstStyle/>
          <a:p>
            <a:r>
              <a:rPr lang="en-US" dirty="0"/>
              <a:t>STEPS: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B9B6-91F2-4EEE-B80B-8F9F63D1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814733"/>
            <a:ext cx="10364452" cy="39764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Prospecting and qualifying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Pre- 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Presentation and demonstration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Handling objections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Closing the sale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Follow up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5472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7B87-1ECB-4B3B-B916-60E10F0F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sz="3600" dirty="0"/>
              <a:t>Prospecting and qualifying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21AF-1B9D-42DE-8652-D99B8D3F8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process of identifying potential buyers and eliminating non-prospects. Success in selling depends on approaching the right potential buyers.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70066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281A-7814-4ADA-8C9D-5800D4B63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sz="3600" dirty="0"/>
              <a:t>Pre- approach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B5963-113E-4D8F-B315-61829D696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kind of home work done by the sales man.</a:t>
            </a:r>
          </a:p>
          <a:p>
            <a:r>
              <a:rPr lang="en-US" dirty="0"/>
              <a:t>He should learn as much as possible about the organization and its buyers.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02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1BBE7-01D7-42B2-B0CC-BCCF7E06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sz="3600" dirty="0"/>
              <a:t>Approach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AEDD3-2C5D-4B1B-AF5E-69D745EBC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sales person should know how to meet and greet the buyer appropriately and get the relationship off a good start.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160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F9E0-1163-41FD-A2A0-D60E79FF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sz="3600" dirty="0"/>
              <a:t>Presentation and demonstration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FAA74-5BA4-4677-B820-1CFBF01BB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man presents the product to the buyer through the product story,.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242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4B3C-89C6-4580-8CF3-FE24EF63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sz="3600" dirty="0"/>
              <a:t>Handling objections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AA3E5-C1D0-4AA1-8516-06BD4E281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Objections should handle with a positive approach, seek out hidden objections, ask for clarifications.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361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61B2-4F9C-4C82-9315-0CAB7F82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sz="3600" dirty="0"/>
              <a:t>Closing the sale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4BD4-29F7-4710-9097-D51BE5295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194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A254-0D54-44C5-B6BF-55F9BD33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/>
              <a:t>Follow up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93DE-A374-412D-BB85-E38A99C6F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97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157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STEPS IN SELLING PROCESS:</vt:lpstr>
      <vt:lpstr>STEPS:</vt:lpstr>
      <vt:lpstr>1. Prospecting and qualifying </vt:lpstr>
      <vt:lpstr>2. Pre- approach </vt:lpstr>
      <vt:lpstr>3. Approach </vt:lpstr>
      <vt:lpstr>4. Presentation and demonstration</vt:lpstr>
      <vt:lpstr>5. Handling objections </vt:lpstr>
      <vt:lpstr>6. Closing the sale </vt:lpstr>
      <vt:lpstr>7. Follow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SELLING PROCESS:</dc:title>
  <dc:creator>user</dc:creator>
  <cp:lastModifiedBy>user</cp:lastModifiedBy>
  <cp:revision>5</cp:revision>
  <dcterms:created xsi:type="dcterms:W3CDTF">2021-07-21T12:36:52Z</dcterms:created>
  <dcterms:modified xsi:type="dcterms:W3CDTF">2021-07-22T05:27:44Z</dcterms:modified>
</cp:coreProperties>
</file>